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D7523-165B-4131-A0B6-9D9232B2FF19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5239-C6F5-4F81-98AA-669370D412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714876" y="3857628"/>
            <a:ext cx="4429124" cy="2500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НЕСОВЕРШ</a:t>
            </a:r>
            <a:r>
              <a:rPr lang="ru-RU" sz="2800" b="1" u="sng" dirty="0" smtClean="0"/>
              <a:t>Е</a:t>
            </a:r>
            <a:r>
              <a:rPr lang="ru-RU" sz="2800" b="1" dirty="0" smtClean="0"/>
              <a:t>ННЫЙ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СЛОЖНОЕ БУДУЩЕЕ ВРЕМЯ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3786190"/>
            <a:ext cx="4714876" cy="2571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СОВЕРШ</a:t>
            </a:r>
            <a:r>
              <a:rPr lang="ru-RU" sz="2800" b="1" u="sng" dirty="0" smtClean="0"/>
              <a:t>Е</a:t>
            </a:r>
            <a:r>
              <a:rPr lang="ru-RU" sz="2800" b="1" dirty="0" smtClean="0"/>
              <a:t>ННЫЙ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ПРОСТОЕ БУДУЩЕЕ ВРЕМЯ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85786" y="642918"/>
            <a:ext cx="7358114" cy="30003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ВИД ГЛАГ</a:t>
            </a:r>
            <a:r>
              <a:rPr lang="ru-RU" sz="4800" b="1" u="sng" dirty="0" smtClean="0"/>
              <a:t>О</a:t>
            </a:r>
            <a:r>
              <a:rPr lang="ru-RU" sz="4800" b="1" dirty="0" smtClean="0"/>
              <a:t>ЛА</a:t>
            </a:r>
            <a:endParaRPr lang="en-US"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B050"/>
                </a:solidFill>
              </a:rPr>
              <a:t>ЧИТАТЬ</a:t>
            </a:r>
            <a:r>
              <a:rPr lang="ru-RU" b="1" dirty="0" smtClean="0"/>
              <a:t> – ПРОЧИТАТЬ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Д</a:t>
            </a:r>
            <a:r>
              <a:rPr lang="ru-RU" b="1" u="sng" dirty="0" smtClean="0">
                <a:solidFill>
                  <a:srgbClr val="00B050"/>
                </a:solidFill>
              </a:rPr>
              <a:t>Е</a:t>
            </a:r>
            <a:r>
              <a:rPr lang="ru-RU" b="1" dirty="0" smtClean="0">
                <a:solidFill>
                  <a:srgbClr val="00B050"/>
                </a:solidFill>
              </a:rPr>
              <a:t>ЛАТЬ</a:t>
            </a:r>
            <a:r>
              <a:rPr lang="ru-RU" b="1" dirty="0" smtClean="0"/>
              <a:t> – СД</a:t>
            </a:r>
            <a:r>
              <a:rPr lang="ru-RU" b="1" u="sng" dirty="0" smtClean="0"/>
              <a:t>Е</a:t>
            </a:r>
            <a:r>
              <a:rPr lang="ru-RU" b="1" dirty="0" smtClean="0"/>
              <a:t>ЛАТЬ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ПИСАТЬ</a:t>
            </a:r>
            <a:r>
              <a:rPr lang="ru-RU" b="1" dirty="0" smtClean="0"/>
              <a:t> – НАПИСАТЬ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РИСОВАТЬ</a:t>
            </a:r>
            <a:r>
              <a:rPr lang="ru-RU" b="1" dirty="0" smtClean="0"/>
              <a:t> – НАРИСОВАТЬ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РЕШ</a:t>
            </a:r>
            <a:r>
              <a:rPr lang="ru-RU" b="1" u="sng" dirty="0" smtClean="0">
                <a:solidFill>
                  <a:srgbClr val="00B050"/>
                </a:solidFill>
              </a:rPr>
              <a:t>И</a:t>
            </a:r>
            <a:r>
              <a:rPr lang="ru-RU" b="1" dirty="0" smtClean="0">
                <a:solidFill>
                  <a:srgbClr val="00B050"/>
                </a:solidFill>
              </a:rPr>
              <a:t>ТЬ</a:t>
            </a:r>
            <a:r>
              <a:rPr lang="ru-RU" b="1" dirty="0" smtClean="0"/>
              <a:t> – РЕШ</a:t>
            </a:r>
            <a:r>
              <a:rPr lang="ru-RU" b="1" u="sng" dirty="0" smtClean="0"/>
              <a:t>А</a:t>
            </a:r>
            <a:r>
              <a:rPr lang="ru-RU" b="1" dirty="0" smtClean="0"/>
              <a:t>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УЧИТЬ</a:t>
            </a:r>
            <a:r>
              <a:rPr lang="ru-RU" b="1" dirty="0" smtClean="0"/>
              <a:t> – ВЫУЧИТЬ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ГОВОР</a:t>
            </a:r>
            <a:r>
              <a:rPr lang="ru-RU" b="1" u="sng" dirty="0" smtClean="0">
                <a:solidFill>
                  <a:srgbClr val="00B050"/>
                </a:solidFill>
              </a:rPr>
              <a:t>И</a:t>
            </a:r>
            <a:r>
              <a:rPr lang="ru-RU" b="1" dirty="0" smtClean="0">
                <a:solidFill>
                  <a:srgbClr val="00B050"/>
                </a:solidFill>
              </a:rPr>
              <a:t>ТЬ</a:t>
            </a:r>
            <a:r>
              <a:rPr lang="ru-RU" b="1" dirty="0" smtClean="0"/>
              <a:t> – ПОГОВОРИТЬ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СЛ</a:t>
            </a:r>
            <a:r>
              <a:rPr lang="ru-RU" b="1" u="sng" dirty="0" smtClean="0">
                <a:solidFill>
                  <a:srgbClr val="00B050"/>
                </a:solidFill>
              </a:rPr>
              <a:t>У</a:t>
            </a:r>
            <a:r>
              <a:rPr lang="ru-RU" b="1" dirty="0" smtClean="0">
                <a:solidFill>
                  <a:srgbClr val="00B050"/>
                </a:solidFill>
              </a:rPr>
              <a:t>ШАТЬ</a:t>
            </a:r>
            <a:r>
              <a:rPr lang="ru-RU" b="1" dirty="0" smtClean="0"/>
              <a:t> - ПОСЛ</a:t>
            </a:r>
            <a:r>
              <a:rPr lang="ru-RU" b="1" u="sng" dirty="0" smtClean="0"/>
              <a:t>У</a:t>
            </a:r>
            <a:r>
              <a:rPr lang="ru-RU" b="1" dirty="0" smtClean="0"/>
              <a:t>ШАТЬ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ПОЛУЧ</a:t>
            </a:r>
            <a:r>
              <a:rPr lang="ru-RU" b="1" u="sng" dirty="0" smtClean="0">
                <a:solidFill>
                  <a:srgbClr val="00B050"/>
                </a:solidFill>
              </a:rPr>
              <a:t>И</a:t>
            </a:r>
            <a:r>
              <a:rPr lang="ru-RU" b="1" dirty="0" smtClean="0">
                <a:solidFill>
                  <a:srgbClr val="00B050"/>
                </a:solidFill>
              </a:rPr>
              <a:t>ТЬ</a:t>
            </a:r>
            <a:r>
              <a:rPr lang="ru-RU" b="1" dirty="0" smtClean="0"/>
              <a:t> – ПОЛУЧ</a:t>
            </a:r>
            <a:r>
              <a:rPr lang="ru-RU" b="1" u="sng" dirty="0" smtClean="0"/>
              <a:t>А</a:t>
            </a:r>
            <a:r>
              <a:rPr lang="ru-RU" b="1" dirty="0" smtClean="0"/>
              <a:t>ТЬ</a:t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СМОТР</a:t>
            </a:r>
            <a:r>
              <a:rPr lang="ru-RU" b="1" u="sng" dirty="0" smtClean="0">
                <a:solidFill>
                  <a:srgbClr val="00B050"/>
                </a:solidFill>
              </a:rPr>
              <a:t>Е</a:t>
            </a:r>
            <a:r>
              <a:rPr lang="ru-RU" b="1" dirty="0" smtClean="0">
                <a:solidFill>
                  <a:srgbClr val="00B050"/>
                </a:solidFill>
              </a:rPr>
              <a:t>ТЬ</a:t>
            </a:r>
            <a:r>
              <a:rPr lang="ru-RU" b="1" dirty="0" smtClean="0"/>
              <a:t> - ПОСМОТР</a:t>
            </a:r>
            <a:r>
              <a:rPr lang="ru-RU" b="1" u="sng" dirty="0" smtClean="0"/>
              <a:t>Е</a:t>
            </a:r>
            <a:r>
              <a:rPr lang="ru-RU" b="1" dirty="0" smtClean="0"/>
              <a:t>ТЬ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629763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СЛОЖНОЕ БУДУЩЕЕ ВРЕМЯ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B050"/>
                </a:solidFill>
              </a:rPr>
              <a:t>БЫТЬ + ГЛАГ</a:t>
            </a:r>
            <a:r>
              <a:rPr lang="ru-RU" b="1" u="sng" dirty="0" smtClean="0">
                <a:solidFill>
                  <a:srgbClr val="00B050"/>
                </a:solidFill>
              </a:rPr>
              <a:t>О</a:t>
            </a:r>
            <a:r>
              <a:rPr lang="ru-RU" b="1" dirty="0" smtClean="0">
                <a:solidFill>
                  <a:srgbClr val="00B050"/>
                </a:solidFill>
              </a:rPr>
              <a:t>Л НЕСОВЕРШ</a:t>
            </a:r>
            <a:r>
              <a:rPr lang="ru-RU" b="1" u="sng" dirty="0" smtClean="0">
                <a:solidFill>
                  <a:srgbClr val="00B050"/>
                </a:solidFill>
              </a:rPr>
              <a:t>Е</a:t>
            </a:r>
            <a:r>
              <a:rPr lang="ru-RU" b="1" dirty="0" smtClean="0">
                <a:solidFill>
                  <a:srgbClr val="00B050"/>
                </a:solidFill>
              </a:rPr>
              <a:t>ННОГО В</a:t>
            </a:r>
            <a:r>
              <a:rPr lang="ru-RU" b="1" u="sng" dirty="0" smtClean="0">
                <a:solidFill>
                  <a:srgbClr val="00B050"/>
                </a:solidFill>
              </a:rPr>
              <a:t>И</a:t>
            </a:r>
            <a:r>
              <a:rPr lang="ru-RU" b="1" dirty="0" smtClean="0">
                <a:solidFill>
                  <a:srgbClr val="00B050"/>
                </a:solidFill>
              </a:rPr>
              <a:t>ДА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Я БУДУ ГОВОРИТЬ </a:t>
            </a:r>
            <a:r>
              <a:rPr lang="ru-RU" dirty="0" smtClean="0"/>
              <a:t>- ГОВОРИ</a:t>
            </a:r>
            <a:r>
              <a:rPr lang="sr-Cyrl-RS" dirty="0" smtClean="0"/>
              <a:t>ЋУ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ТЫ БУДЕШЬ ГОВОРИТЬ </a:t>
            </a:r>
            <a:r>
              <a:rPr lang="ru-RU" dirty="0" smtClean="0"/>
              <a:t>- ГОВОРИЋЕШ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ОН БУДЕТ ГОВОРИТЬ </a:t>
            </a:r>
            <a:r>
              <a:rPr lang="ru-RU" dirty="0" smtClean="0"/>
              <a:t>- ГОВОРИЋЕ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МЫ БУДЕМ ГОВОРИТЬ </a:t>
            </a:r>
            <a:r>
              <a:rPr lang="ru-RU" dirty="0" smtClean="0"/>
              <a:t>- ГОВОРИЋЕМО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ВЫ БУДЕТЕ ГОВОРИТЬ </a:t>
            </a:r>
            <a:r>
              <a:rPr lang="ru-RU" dirty="0" smtClean="0"/>
              <a:t>- ГОВОРИЋЕТЕ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ОНИ БУДУТ ГОВОРИТЬ </a:t>
            </a:r>
            <a:r>
              <a:rPr lang="ru-RU" dirty="0" smtClean="0"/>
              <a:t>- ГОВОРИЋЕ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6083320"/>
          </a:xfrm>
        </p:spPr>
        <p:txBody>
          <a:bodyPr/>
          <a:lstStyle/>
          <a:p>
            <a:pPr algn="l"/>
            <a:r>
              <a:rPr lang="ru-RU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ПРОСТ</a:t>
            </a:r>
            <a:r>
              <a:rPr lang="ru-RU" sz="5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</a:t>
            </a:r>
            <a:r>
              <a:rPr lang="ru-RU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 Б</a:t>
            </a:r>
            <a:r>
              <a:rPr lang="ru-RU" sz="5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</a:t>
            </a:r>
            <a:r>
              <a:rPr lang="ru-RU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ДУЩЕЕ ВР</a:t>
            </a:r>
            <a:r>
              <a:rPr lang="ru-RU" sz="5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</a:t>
            </a:r>
            <a:r>
              <a:rPr lang="ru-RU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Я ПРОЧИТА</a:t>
            </a:r>
            <a:r>
              <a:rPr lang="ru-RU" b="1" dirty="0" smtClean="0">
                <a:solidFill>
                  <a:srgbClr val="00B0F0"/>
                </a:solidFill>
              </a:rPr>
              <a:t>Ю</a:t>
            </a:r>
            <a:r>
              <a:rPr lang="ru-RU" dirty="0" smtClean="0"/>
              <a:t>, Я ПОГОВОР</a:t>
            </a:r>
            <a:r>
              <a:rPr lang="ru-RU" b="1" u="sng" dirty="0" smtClean="0">
                <a:solidFill>
                  <a:srgbClr val="FF0000"/>
                </a:solidFill>
              </a:rPr>
              <a:t>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ТЫ ПРОЧИТА</a:t>
            </a:r>
            <a:r>
              <a:rPr lang="ru-RU" b="1" dirty="0" smtClean="0">
                <a:solidFill>
                  <a:srgbClr val="00B0F0"/>
                </a:solidFill>
              </a:rPr>
              <a:t>ЕШЬ</a:t>
            </a:r>
            <a:r>
              <a:rPr lang="ru-RU" dirty="0" smtClean="0"/>
              <a:t>, ТЫ ПОГОВОР</a:t>
            </a:r>
            <a:r>
              <a:rPr lang="ru-RU" b="1" u="sng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rgbClr val="FF0000"/>
                </a:solidFill>
              </a:rPr>
              <a:t>ШЬ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ОН ПРОЧИТА</a:t>
            </a:r>
            <a:r>
              <a:rPr lang="ru-RU" b="1" dirty="0" smtClean="0">
                <a:solidFill>
                  <a:srgbClr val="00B0F0"/>
                </a:solidFill>
              </a:rPr>
              <a:t>ЕТ</a:t>
            </a:r>
            <a:r>
              <a:rPr lang="ru-RU" dirty="0" smtClean="0"/>
              <a:t>, ОН ПОГОВОР</a:t>
            </a:r>
            <a:r>
              <a:rPr lang="ru-RU" b="1" dirty="0" smtClean="0">
                <a:solidFill>
                  <a:srgbClr val="FF0000"/>
                </a:solidFill>
              </a:rPr>
              <a:t>ИТ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ПРОЧИТА</a:t>
            </a:r>
            <a:r>
              <a:rPr lang="ru-RU" b="1" dirty="0" smtClean="0">
                <a:solidFill>
                  <a:srgbClr val="00B0F0"/>
                </a:solidFill>
              </a:rPr>
              <a:t>ЕМ</a:t>
            </a:r>
            <a:r>
              <a:rPr lang="ru-RU" dirty="0" smtClean="0"/>
              <a:t>, МЫ ПОГОВОР</a:t>
            </a:r>
            <a:r>
              <a:rPr lang="ru-RU" b="1" dirty="0" smtClean="0">
                <a:solidFill>
                  <a:srgbClr val="FF0000"/>
                </a:solidFill>
              </a:rPr>
              <a:t>ИМ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 ПРОЧИТА</a:t>
            </a:r>
            <a:r>
              <a:rPr lang="ru-RU" b="1" dirty="0" smtClean="0">
                <a:solidFill>
                  <a:srgbClr val="00B0F0"/>
                </a:solidFill>
              </a:rPr>
              <a:t>ЕТЕ</a:t>
            </a:r>
            <a:r>
              <a:rPr lang="ru-RU" dirty="0" smtClean="0"/>
              <a:t>, ВЫ ПОГОВОР</a:t>
            </a:r>
            <a:r>
              <a:rPr lang="ru-RU" b="1" dirty="0" smtClean="0">
                <a:solidFill>
                  <a:srgbClr val="FF0000"/>
                </a:solidFill>
              </a:rPr>
              <a:t>ИТЕ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ОНО ПРОЧИТА</a:t>
            </a:r>
            <a:r>
              <a:rPr lang="ru-RU" b="1" dirty="0" smtClean="0">
                <a:solidFill>
                  <a:srgbClr val="00B0F0"/>
                </a:solidFill>
              </a:rPr>
              <a:t>ЮТ</a:t>
            </a:r>
            <a:r>
              <a:rPr lang="ru-RU" dirty="0" smtClean="0"/>
              <a:t>, ОНИ ПОГОВОР</a:t>
            </a:r>
            <a:r>
              <a:rPr lang="ru-RU" b="1" dirty="0" smtClean="0">
                <a:solidFill>
                  <a:srgbClr val="FF0000"/>
                </a:solidFill>
              </a:rPr>
              <a:t>ЯТ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pPr algn="l"/>
            <a:r>
              <a:rPr lang="ru-RU" sz="8000" b="1" dirty="0" smtClean="0">
                <a:solidFill>
                  <a:srgbClr val="00B050"/>
                </a:solidFill>
              </a:rPr>
              <a:t/>
            </a:r>
            <a:br>
              <a:rPr lang="ru-RU" sz="8000" b="1" dirty="0" smtClean="0">
                <a:solidFill>
                  <a:srgbClr val="00B050"/>
                </a:solidFill>
              </a:rPr>
            </a:br>
            <a:r>
              <a:rPr lang="ru-RU" sz="8000" b="1" dirty="0" smtClean="0">
                <a:solidFill>
                  <a:srgbClr val="00B050"/>
                </a:solidFill>
              </a:rPr>
              <a:t>СБВ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ПИТЬ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ЕСТЬ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ПЛАКАТЬ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sz="7200" b="1" dirty="0" smtClean="0"/>
              <a:t>ПБВ</a:t>
            </a:r>
            <a:br>
              <a:rPr lang="ru-RU" sz="7200" b="1" dirty="0" smtClean="0"/>
            </a:br>
            <a:r>
              <a:rPr lang="ru-RU" sz="5300" b="1" dirty="0" smtClean="0"/>
              <a:t>РЕШ</a:t>
            </a:r>
            <a:r>
              <a:rPr lang="ru-RU" sz="5300" b="1" u="sng" dirty="0" smtClean="0"/>
              <a:t>И</a:t>
            </a:r>
            <a:r>
              <a:rPr lang="ru-RU" sz="5300" b="1" dirty="0" smtClean="0"/>
              <a:t>ТЬ</a:t>
            </a:r>
            <a:br>
              <a:rPr lang="ru-RU" sz="5300" b="1" dirty="0" smtClean="0"/>
            </a:br>
            <a:r>
              <a:rPr lang="ru-RU" sz="5300" b="1" dirty="0" smtClean="0"/>
              <a:t>В</a:t>
            </a:r>
            <a:r>
              <a:rPr lang="ru-RU" sz="5300" b="1" u="sng" dirty="0" smtClean="0"/>
              <a:t>Ы</a:t>
            </a:r>
            <a:r>
              <a:rPr lang="ru-RU" sz="5300" b="1" dirty="0" smtClean="0"/>
              <a:t>УЧИТЬ</a:t>
            </a:r>
            <a:br>
              <a:rPr lang="ru-RU" sz="53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sr-Latn-CS" dirty="0" smtClean="0"/>
              <a:t>а</a:t>
            </a:r>
            <a:r>
              <a:rPr lang="sr-Latn-CS" dirty="0"/>
              <a:t>)</a:t>
            </a:r>
            <a:r>
              <a:rPr lang="sr-Latn-CS" b="1" dirty="0"/>
              <a:t> </a:t>
            </a:r>
            <a:r>
              <a:rPr lang="sr-Latn-CS" dirty="0"/>
              <a:t>Светлана играла в баскетбол на спортплощадке. Завтра она тоже</a:t>
            </a:r>
            <a:r>
              <a:rPr lang="sr-Latn-CS" dirty="0" smtClean="0"/>
              <a:t>....</a:t>
            </a:r>
            <a:r>
              <a:rPr lang="en-US" dirty="0"/>
              <a:t/>
            </a:r>
            <a:br>
              <a:rPr lang="en-US" dirty="0"/>
            </a:br>
            <a:r>
              <a:rPr lang="sr-Latn-CS" dirty="0"/>
              <a:t>б) Утром мы пили чай. Вечером мы</a:t>
            </a:r>
            <a:r>
              <a:rPr lang="sr-Latn-CS" dirty="0" smtClean="0"/>
              <a:t>....</a:t>
            </a:r>
            <a:r>
              <a:rPr lang="en-US" dirty="0"/>
              <a:t/>
            </a:r>
            <a:br>
              <a:rPr lang="en-US" dirty="0"/>
            </a:br>
            <a:r>
              <a:rPr lang="sr-Latn-CS" dirty="0"/>
              <a:t>в)Вчера вечером Артём катался на велосипеде. И сегодня он</a:t>
            </a:r>
            <a:r>
              <a:rPr lang="sr-Latn-CS" dirty="0" smtClean="0"/>
              <a:t>.....</a:t>
            </a:r>
            <a:r>
              <a:rPr lang="en-US" dirty="0"/>
              <a:t/>
            </a:r>
            <a:br>
              <a:rPr lang="en-US" dirty="0"/>
            </a:br>
            <a:r>
              <a:rPr lang="sr-Latn-CS" dirty="0"/>
              <a:t>г) После уроков ребята делали уроки. И завтра они....</a:t>
            </a:r>
            <a:r>
              <a:rPr lang="en-US" dirty="0"/>
              <a:t/>
            </a:r>
            <a:br>
              <a:rPr lang="en-US" dirty="0"/>
            </a:br>
            <a:r>
              <a:rPr lang="sr-Latn-CS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929354"/>
          </a:xfrm>
        </p:spPr>
        <p:txBody>
          <a:bodyPr/>
          <a:lstStyle/>
          <a:p>
            <a:r>
              <a:rPr lang="ru-RU" dirty="0" smtClean="0"/>
              <a:t>а)Завтра я .... </a:t>
            </a:r>
            <a:r>
              <a:rPr lang="ru-RU" dirty="0"/>
              <a:t>с</a:t>
            </a:r>
            <a:r>
              <a:rPr lang="ru-RU" dirty="0" smtClean="0"/>
              <a:t> ним. (поговорить)</a:t>
            </a:r>
            <a:br>
              <a:rPr lang="ru-RU" dirty="0" smtClean="0"/>
            </a:br>
            <a:r>
              <a:rPr lang="ru-RU" dirty="0" smtClean="0"/>
              <a:t>б) Что он .... (нарисовать)</a:t>
            </a:r>
            <a:br>
              <a:rPr lang="ru-RU" dirty="0" smtClean="0"/>
            </a:br>
            <a:r>
              <a:rPr lang="ru-RU" dirty="0" smtClean="0"/>
              <a:t>в) После обеда я .... </a:t>
            </a:r>
            <a:r>
              <a:rPr lang="ru-RU" dirty="0"/>
              <a:t>д</a:t>
            </a:r>
            <a:r>
              <a:rPr lang="ru-RU" dirty="0" smtClean="0"/>
              <a:t>омашнее задание. (написать)</a:t>
            </a:r>
            <a:br>
              <a:rPr lang="ru-RU" dirty="0" smtClean="0"/>
            </a:br>
            <a:r>
              <a:rPr lang="ru-RU" dirty="0" smtClean="0"/>
              <a:t>в) Я знаю, что вы .... </a:t>
            </a:r>
            <a:r>
              <a:rPr lang="ru-RU" dirty="0"/>
              <a:t>з</a:t>
            </a:r>
            <a:r>
              <a:rPr lang="ru-RU" dirty="0" smtClean="0"/>
              <a:t>адачу. (решить)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ЧИТАТЬ – ПРОЧИТАТЬ ДЕЛАТЬ – СДЕЛАТЬ ПИСАТЬ – НАПИСАТЬ РИСОВАТЬ – НАРИСОВАТЬ РЕШИТЬ – РЕШАТЬ УЧИТЬ – ВЫУЧИТЬ ГОВОРИТЬ – ПОГОВОРИТЬ СЛУШАТЬ - ПОСЛУШАТЬ ПОЛУЧИТЬ – ПОЛУЧАТЬ СМОТРЕТЬ - ПОСМОТРЕТЬ</vt:lpstr>
      <vt:lpstr>СЛОЖНОЕ БУДУЩЕЕ ВРЕМЯ  БЫТЬ + ГЛАГОЛ НЕСОВЕРШЕННОГО ВИДА Я БУДУ ГОВОРИТЬ - ГОВОРИЋУ ТЫ БУДЕШЬ ГОВОРИТЬ - ГОВОРИЋЕШ ОН БУДЕТ ГОВОРИТЬ - ГОВОРИЋЕ МЫ БУДЕМ ГОВОРИТЬ - ГОВОРИЋЕМО ВЫ БУДЕТЕ ГОВОРИТЬ - ГОВОРИЋЕТЕ ОНИ БУДУТ ГОВОРИТЬ - ГОВОРИЋЕ</vt:lpstr>
      <vt:lpstr>ПРОСТОЕ БУДУЩЕЕ ВРЕМЯ Я ПРОЧИТАЮ, Я ПОГОВОРЮ ТЫ ПРОЧИТАЕШЬ, ТЫ ПОГОВОРИШЬ ОН ПРОЧИТАЕТ, ОН ПОГОВОРИТ МЫ ПРОЧИТАЕМ, МЫ ПОГОВОРИМ ВЫ ПРОЧИТАЕТЕ, ВЫ ПОГОВОРИТЕ ОНО ПРОЧИТАЮТ, ОНИ ПОГОВОРЯТ</vt:lpstr>
      <vt:lpstr> СБВ ПИТЬ ЕСТЬ ПЛАКАТЬ ПБВ РЕШИТЬ ВЫУЧИТЬ  </vt:lpstr>
      <vt:lpstr>  а) Светлана играла в баскетбол на спортплощадке. Завтра она тоже.... б) Утром мы пили чай. Вечером мы.... в)Вчера вечером Артём катался на велосипеде. И сегодня он..... г) После уроков ребята делали уроки. И завтра они....   </vt:lpstr>
      <vt:lpstr>а)Завтра я .... с ним. (поговорить) б) Что он .... (нарисовать) в) После обеда я .... домашнее задание. (написать) в) Я знаю, что вы .... задачу. (решить)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Laptop4</dc:creator>
  <cp:lastModifiedBy>Laptop4</cp:lastModifiedBy>
  <cp:revision>5</cp:revision>
  <dcterms:created xsi:type="dcterms:W3CDTF">2016-11-06T18:35:08Z</dcterms:created>
  <dcterms:modified xsi:type="dcterms:W3CDTF">2016-11-06T19:19:29Z</dcterms:modified>
</cp:coreProperties>
</file>